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7" r:id="rId3"/>
    <p:sldId id="288" r:id="rId4"/>
    <p:sldId id="289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99" r:id="rId14"/>
    <p:sldId id="303" r:id="rId15"/>
    <p:sldId id="304" r:id="rId16"/>
    <p:sldId id="305" r:id="rId17"/>
    <p:sldId id="300" r:id="rId18"/>
    <p:sldId id="301" r:id="rId19"/>
    <p:sldId id="302" r:id="rId20"/>
    <p:sldId id="306" r:id="rId21"/>
    <p:sldId id="307" r:id="rId22"/>
    <p:sldId id="286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2" autoAdjust="0"/>
    <p:restoredTop sz="94667" autoAdjust="0"/>
  </p:normalViewPr>
  <p:slideViewPr>
    <p:cSldViewPr>
      <p:cViewPr varScale="1">
        <p:scale>
          <a:sx n="75" d="100"/>
          <a:sy n="75" d="100"/>
        </p:scale>
        <p:origin x="-816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91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85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0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33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418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42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49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952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510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61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057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4400C-90E1-47DE-9BB2-348AC4FC4C30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600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924800" cy="147002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DFA Minimization-1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74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175312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175312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175312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175312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175312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175312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175312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175312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175312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175312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4260302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3974382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3974382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sz="4400" b="1" dirty="0" smtClean="0"/>
              <a:t>Questions</a:t>
            </a:r>
            <a:r>
              <a:rPr lang="en-US" sz="4400" b="1" dirty="0" smtClean="0">
                <a:solidFill>
                  <a:srgbClr val="FF0000"/>
                </a:solidFill>
              </a:rPr>
              <a:t>?</a:t>
            </a:r>
            <a:r>
              <a:rPr lang="en-US" sz="4400" b="1" dirty="0" smtClean="0">
                <a:solidFill>
                  <a:srgbClr val="92D050"/>
                </a:solidFill>
              </a:rPr>
              <a:t>?</a:t>
            </a:r>
            <a:r>
              <a:rPr lang="en-US" sz="4400" b="1" dirty="0" smtClean="0"/>
              <a:t>?</a:t>
            </a:r>
            <a:r>
              <a:rPr lang="en-US" sz="4400" b="1" dirty="0" smtClean="0">
                <a:solidFill>
                  <a:srgbClr val="0070C0"/>
                </a:solidFill>
              </a:rPr>
              <a:t>?</a:t>
            </a:r>
            <a:endParaRPr lang="en-US" sz="4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872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175312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175312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175312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175312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175312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175312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175312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4</Words>
  <Application>Microsoft Office PowerPoint</Application>
  <PresentationFormat>On-screen Show (4:3)</PresentationFormat>
  <Paragraphs>5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DFA Minimization-1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govind</dc:creator>
  <cp:lastModifiedBy>govind</cp:lastModifiedBy>
  <cp:revision>45</cp:revision>
  <dcterms:created xsi:type="dcterms:W3CDTF">2020-08-03T15:10:26Z</dcterms:created>
  <dcterms:modified xsi:type="dcterms:W3CDTF">2020-08-28T03:37:14Z</dcterms:modified>
</cp:coreProperties>
</file>